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6" autoAdjust="0"/>
    <p:restoredTop sz="94660"/>
  </p:normalViewPr>
  <p:slideViewPr>
    <p:cSldViewPr snapToGrid="0">
      <p:cViewPr varScale="1">
        <p:scale>
          <a:sx n="84" d="100"/>
          <a:sy n="84" d="100"/>
        </p:scale>
        <p:origin x="23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3959-08CA-4317-806C-6894DE57E30B}" type="datetimeFigureOut">
              <a:rPr kumimoji="1" lang="ja-JP" altLang="en-US" smtClean="0"/>
              <a:t>2020/12/16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5025-35D8-4197-B30A-59D5621651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0612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3959-08CA-4317-806C-6894DE57E30B}" type="datetimeFigureOut">
              <a:rPr kumimoji="1" lang="ja-JP" altLang="en-US" smtClean="0"/>
              <a:t>2020/12/16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5025-35D8-4197-B30A-59D5621651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8204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3959-08CA-4317-806C-6894DE57E30B}" type="datetimeFigureOut">
              <a:rPr kumimoji="1" lang="ja-JP" altLang="en-US" smtClean="0"/>
              <a:t>2020/12/16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5025-35D8-4197-B30A-59D5621651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6722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3959-08CA-4317-806C-6894DE57E30B}" type="datetimeFigureOut">
              <a:rPr kumimoji="1" lang="ja-JP" altLang="en-US" smtClean="0"/>
              <a:t>2020/12/16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5025-35D8-4197-B30A-59D5621651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86035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3959-08CA-4317-806C-6894DE57E30B}" type="datetimeFigureOut">
              <a:rPr kumimoji="1" lang="ja-JP" altLang="en-US" smtClean="0"/>
              <a:t>2020/12/16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5025-35D8-4197-B30A-59D5621651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4507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3959-08CA-4317-806C-6894DE57E30B}" type="datetimeFigureOut">
              <a:rPr kumimoji="1" lang="ja-JP" altLang="en-US" smtClean="0"/>
              <a:t>2020/12/16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5025-35D8-4197-B30A-59D5621651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428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3959-08CA-4317-806C-6894DE57E30B}" type="datetimeFigureOut">
              <a:rPr kumimoji="1" lang="ja-JP" altLang="en-US" smtClean="0"/>
              <a:t>2020/12/16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5025-35D8-4197-B30A-59D5621651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8876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3959-08CA-4317-806C-6894DE57E30B}" type="datetimeFigureOut">
              <a:rPr kumimoji="1" lang="ja-JP" altLang="en-US" smtClean="0"/>
              <a:t>2020/12/16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5025-35D8-4197-B30A-59D5621651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70941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3959-08CA-4317-806C-6894DE57E30B}" type="datetimeFigureOut">
              <a:rPr kumimoji="1" lang="ja-JP" altLang="en-US" smtClean="0"/>
              <a:t>2020/12/16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5025-35D8-4197-B30A-59D5621651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1627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3959-08CA-4317-806C-6894DE57E30B}" type="datetimeFigureOut">
              <a:rPr kumimoji="1" lang="ja-JP" altLang="en-US" smtClean="0"/>
              <a:t>2020/12/16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5025-35D8-4197-B30A-59D5621651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22776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BC3959-08CA-4317-806C-6894DE57E30B}" type="datetimeFigureOut">
              <a:rPr kumimoji="1" lang="ja-JP" altLang="en-US" smtClean="0"/>
              <a:t>2020/12/16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85025-35D8-4197-B30A-59D5621651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3554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BC3959-08CA-4317-806C-6894DE57E30B}" type="datetimeFigureOut">
              <a:rPr kumimoji="1" lang="ja-JP" altLang="en-US" smtClean="0"/>
              <a:t>2020/12/16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B85025-35D8-4197-B30A-59D5621651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6298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10" Type="http://schemas.openxmlformats.org/officeDocument/2006/relationships/image" Target="../media/image9.pn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7" Type="http://schemas.openxmlformats.org/officeDocument/2006/relationships/image" Target="../media/image9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FBE3315C-6552-4F99-BA22-1832CE73DEE3}"/>
              </a:ext>
            </a:extLst>
          </p:cNvPr>
          <p:cNvSpPr/>
          <p:nvPr/>
        </p:nvSpPr>
        <p:spPr>
          <a:xfrm>
            <a:off x="525294" y="622569"/>
            <a:ext cx="5796000" cy="54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LAGOO</a:t>
            </a:r>
            <a:r>
              <a:rPr kumimoji="1" lang="ja-JP" altLang="en-US" dirty="0"/>
              <a:t>アプリダウンロードマニュアル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2A2D210-97D6-4047-8105-A671E9C28F12}"/>
              </a:ext>
            </a:extLst>
          </p:cNvPr>
          <p:cNvSpPr/>
          <p:nvPr/>
        </p:nvSpPr>
        <p:spPr>
          <a:xfrm>
            <a:off x="525293" y="1128409"/>
            <a:ext cx="5778229" cy="81550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7E889183-6663-45FB-A86C-C40806CE6B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97" y="1498355"/>
            <a:ext cx="1386143" cy="1301828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C05749A-2B1F-4EA8-8818-087DED4BD193}"/>
              </a:ext>
            </a:extLst>
          </p:cNvPr>
          <p:cNvSpPr txBox="1"/>
          <p:nvPr/>
        </p:nvSpPr>
        <p:spPr>
          <a:xfrm>
            <a:off x="658906" y="1230811"/>
            <a:ext cx="2250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/>
              <a:t>●</a:t>
            </a:r>
            <a:r>
              <a:rPr kumimoji="1" lang="ja-JP" altLang="en-US" sz="1200" b="1" u="sng" dirty="0"/>
              <a:t>アプリダウンロード</a:t>
            </a:r>
            <a:endParaRPr kumimoji="1" lang="en-US" altLang="ja-JP" sz="1200" b="1" u="sng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C0E8BD99-39CF-452F-AA25-FE7B00C210BA}"/>
              </a:ext>
            </a:extLst>
          </p:cNvPr>
          <p:cNvSpPr txBox="1"/>
          <p:nvPr/>
        </p:nvSpPr>
        <p:spPr>
          <a:xfrm>
            <a:off x="703637" y="2787877"/>
            <a:ext cx="20961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/>
              <a:t>QR</a:t>
            </a:r>
            <a:r>
              <a:rPr kumimoji="1" lang="ja-JP" altLang="en-US" sz="1200" dirty="0"/>
              <a:t>コードリーダーがなくても、</a:t>
            </a:r>
            <a:r>
              <a:rPr kumimoji="1" lang="en-US" altLang="ja-JP" sz="1200" dirty="0"/>
              <a:t>LINE</a:t>
            </a:r>
            <a:r>
              <a:rPr kumimoji="1" lang="ja-JP" altLang="en-US" sz="1200" dirty="0"/>
              <a:t>のバーコードリーダーでも可能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8AE9893-FE6D-42D6-BE8C-2FCD16158E4E}"/>
              </a:ext>
            </a:extLst>
          </p:cNvPr>
          <p:cNvSpPr txBox="1"/>
          <p:nvPr/>
        </p:nvSpPr>
        <p:spPr>
          <a:xfrm>
            <a:off x="677061" y="3458343"/>
            <a:ext cx="22502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/>
              <a:t>●</a:t>
            </a:r>
            <a:r>
              <a:rPr kumimoji="1" lang="ja-JP" altLang="en-US" sz="1200" b="1" u="sng" dirty="0"/>
              <a:t>会員登録</a:t>
            </a:r>
            <a:endParaRPr kumimoji="1" lang="en-US" altLang="ja-JP" sz="1200" b="1" u="sng" dirty="0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B164B938-787D-45CD-9BB6-4CC56FFF76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74" y="3825977"/>
            <a:ext cx="1037856" cy="230634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7FEF257A-E84B-4308-9D47-23CB14DDA4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253" y="3848180"/>
            <a:ext cx="1037856" cy="230634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" name="矢印: 山形 3">
            <a:extLst>
              <a:ext uri="{FF2B5EF4-FFF2-40B4-BE49-F238E27FC236}">
                <a16:creationId xmlns:a16="http://schemas.microsoft.com/office/drawing/2014/main" id="{13475D66-3266-4542-82C9-6838D038F8AB}"/>
              </a:ext>
            </a:extLst>
          </p:cNvPr>
          <p:cNvSpPr/>
          <p:nvPr/>
        </p:nvSpPr>
        <p:spPr>
          <a:xfrm>
            <a:off x="1876178" y="4758652"/>
            <a:ext cx="215727" cy="41269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AFDF39FE-1F64-495E-BA68-D419F39B9E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047" y="4536195"/>
            <a:ext cx="915386" cy="1627353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79A4057C-A605-43EB-934F-623270B65FE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11" b="72877"/>
          <a:stretch/>
        </p:blipFill>
        <p:spPr>
          <a:xfrm>
            <a:off x="4930288" y="4875377"/>
            <a:ext cx="1286330" cy="29527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F9DBE034-E747-410E-89B3-01A4951943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208" y="7070223"/>
            <a:ext cx="848548" cy="1508529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8B477A9-37C8-4C9C-A383-49F499B790EF}"/>
              </a:ext>
            </a:extLst>
          </p:cNvPr>
          <p:cNvSpPr txBox="1"/>
          <p:nvPr/>
        </p:nvSpPr>
        <p:spPr>
          <a:xfrm>
            <a:off x="3325460" y="4092538"/>
            <a:ext cx="30193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u="sng" dirty="0"/>
              <a:t>確認コードを入力する画面になります。</a:t>
            </a:r>
          </a:p>
        </p:txBody>
      </p:sp>
      <p:sp>
        <p:nvSpPr>
          <p:cNvPr id="22" name="矢印: 山形 21">
            <a:extLst>
              <a:ext uri="{FF2B5EF4-FFF2-40B4-BE49-F238E27FC236}">
                <a16:creationId xmlns:a16="http://schemas.microsoft.com/office/drawing/2014/main" id="{61B3C692-AB46-4349-8514-6DF7AEADB214}"/>
              </a:ext>
            </a:extLst>
          </p:cNvPr>
          <p:cNvSpPr/>
          <p:nvPr/>
        </p:nvSpPr>
        <p:spPr>
          <a:xfrm>
            <a:off x="3338160" y="4772803"/>
            <a:ext cx="201879" cy="41269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99773DB9-806B-43F3-BA19-C9459C3B30E2}"/>
              </a:ext>
            </a:extLst>
          </p:cNvPr>
          <p:cNvSpPr txBox="1"/>
          <p:nvPr/>
        </p:nvSpPr>
        <p:spPr>
          <a:xfrm>
            <a:off x="4839037" y="5321611"/>
            <a:ext cx="15058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同時に「認証（確認）コード」がショートメールで届きます。</a:t>
            </a:r>
          </a:p>
        </p:txBody>
      </p:sp>
      <p:sp>
        <p:nvSpPr>
          <p:cNvPr id="24" name="十字形 23">
            <a:extLst>
              <a:ext uri="{FF2B5EF4-FFF2-40B4-BE49-F238E27FC236}">
                <a16:creationId xmlns:a16="http://schemas.microsoft.com/office/drawing/2014/main" id="{81BD71BD-5B44-49DB-B97F-58DF395700EE}"/>
              </a:ext>
            </a:extLst>
          </p:cNvPr>
          <p:cNvSpPr/>
          <p:nvPr/>
        </p:nvSpPr>
        <p:spPr>
          <a:xfrm>
            <a:off x="4594927" y="4818741"/>
            <a:ext cx="300867" cy="298035"/>
          </a:xfrm>
          <a:prstGeom prst="plus">
            <a:avLst>
              <a:gd name="adj" fmla="val 40513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5" name="図 24">
            <a:extLst>
              <a:ext uri="{FF2B5EF4-FFF2-40B4-BE49-F238E27FC236}">
                <a16:creationId xmlns:a16="http://schemas.microsoft.com/office/drawing/2014/main" id="{DA3128FB-C4E2-46D5-BACE-AD2F8FFBA9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974" y="7070223"/>
            <a:ext cx="1117740" cy="1987094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6" name="図 25">
            <a:extLst>
              <a:ext uri="{FF2B5EF4-FFF2-40B4-BE49-F238E27FC236}">
                <a16:creationId xmlns:a16="http://schemas.microsoft.com/office/drawing/2014/main" id="{0981A9E3-55A2-473B-A0B0-A0E9E99F9DE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11" b="72877"/>
          <a:stretch/>
        </p:blipFill>
        <p:spPr>
          <a:xfrm>
            <a:off x="1974441" y="7207263"/>
            <a:ext cx="1785750" cy="409916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28" name="図 27">
            <a:extLst>
              <a:ext uri="{FF2B5EF4-FFF2-40B4-BE49-F238E27FC236}">
                <a16:creationId xmlns:a16="http://schemas.microsoft.com/office/drawing/2014/main" id="{A23D5379-75ED-497A-B6F1-0B22031BF2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401" y="7060125"/>
            <a:ext cx="778364" cy="172969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3009475A-BC3B-4324-887F-0A910A6E3055}"/>
              </a:ext>
            </a:extLst>
          </p:cNvPr>
          <p:cNvSpPr txBox="1"/>
          <p:nvPr/>
        </p:nvSpPr>
        <p:spPr>
          <a:xfrm>
            <a:off x="4913465" y="8806685"/>
            <a:ext cx="1252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これでアプリは起動します。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E3C7CE83-1B4F-4976-A5E4-463699925D8D}"/>
              </a:ext>
            </a:extLst>
          </p:cNvPr>
          <p:cNvSpPr txBox="1"/>
          <p:nvPr/>
        </p:nvSpPr>
        <p:spPr>
          <a:xfrm>
            <a:off x="450248" y="9289716"/>
            <a:ext cx="630888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b="1" dirty="0">
                <a:solidFill>
                  <a:srgbClr val="FF0000"/>
                </a:solidFill>
              </a:rPr>
              <a:t>※</a:t>
            </a:r>
            <a:r>
              <a:rPr kumimoji="1" lang="ja-JP" altLang="en-US" sz="1400" b="1" dirty="0">
                <a:solidFill>
                  <a:srgbClr val="FF0000"/>
                </a:solidFill>
              </a:rPr>
              <a:t>クリーニング利用には続けて</a:t>
            </a:r>
            <a:r>
              <a:rPr kumimoji="1" lang="ja-JP" altLang="en-US" sz="1400" b="1" u="sng" dirty="0">
                <a:solidFill>
                  <a:srgbClr val="FF0000"/>
                </a:solidFill>
              </a:rPr>
              <a:t>クレジットカードの登録</a:t>
            </a:r>
            <a:r>
              <a:rPr kumimoji="1" lang="ja-JP" altLang="en-US" sz="1400" b="1" dirty="0">
                <a:solidFill>
                  <a:srgbClr val="FF0000"/>
                </a:solidFill>
              </a:rPr>
              <a:t>をお願いします。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48E7B9DE-103D-4043-AF42-C3E88817559E}"/>
              </a:ext>
            </a:extLst>
          </p:cNvPr>
          <p:cNvSpPr txBox="1"/>
          <p:nvPr/>
        </p:nvSpPr>
        <p:spPr>
          <a:xfrm>
            <a:off x="3384914" y="1569653"/>
            <a:ext cx="2831704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/>
              <a:t>会員登録は簡単です！</a:t>
            </a:r>
            <a:endParaRPr kumimoji="1" lang="en-US" altLang="ja-JP" sz="1400" b="1" dirty="0"/>
          </a:p>
          <a:p>
            <a:r>
              <a:rPr kumimoji="1" lang="ja-JP" altLang="en-US" sz="1400" dirty="0"/>
              <a:t>・名前</a:t>
            </a:r>
            <a:endParaRPr kumimoji="1" lang="en-US" altLang="ja-JP" sz="1400" dirty="0"/>
          </a:p>
          <a:p>
            <a:r>
              <a:rPr kumimoji="1" lang="ja-JP" altLang="en-US" sz="1400" dirty="0"/>
              <a:t>・電話番号（ハイフンなし）</a:t>
            </a:r>
            <a:endParaRPr kumimoji="1" lang="en-US" altLang="ja-JP" sz="1400" dirty="0"/>
          </a:p>
          <a:p>
            <a:r>
              <a:rPr kumimoji="1" lang="ja-JP" altLang="en-US" sz="1400" dirty="0"/>
              <a:t>・パスワード</a:t>
            </a:r>
            <a:endParaRPr kumimoji="1" lang="en-US" altLang="ja-JP" sz="1400" dirty="0"/>
          </a:p>
          <a:p>
            <a:r>
              <a:rPr kumimoji="1" lang="ja-JP" altLang="en-US" sz="1400" dirty="0"/>
              <a:t>・郵便番号</a:t>
            </a:r>
            <a:endParaRPr kumimoji="1" lang="en-US" altLang="ja-JP" sz="1400" dirty="0"/>
          </a:p>
          <a:p>
            <a:r>
              <a:rPr kumimoji="1" lang="en-US" altLang="ja-JP" sz="1400" b="1" dirty="0"/>
              <a:t>4</a:t>
            </a:r>
            <a:r>
              <a:rPr kumimoji="1" lang="ja-JP" altLang="en-US" sz="1400" b="1" dirty="0"/>
              <a:t>つのみ</a:t>
            </a:r>
            <a:endParaRPr kumimoji="1" lang="en-US" altLang="ja-JP" sz="1400" b="1" dirty="0"/>
          </a:p>
          <a:p>
            <a:r>
              <a:rPr kumimoji="1" lang="ja-JP" altLang="en-US" sz="1100" b="1" dirty="0"/>
              <a:t>（</a:t>
            </a:r>
            <a:r>
              <a:rPr kumimoji="1" lang="ja-JP" altLang="en-US" sz="1100" dirty="0"/>
              <a:t>クリーニング利用には続けてクレジットカードの登録をお願いします。）</a:t>
            </a:r>
          </a:p>
        </p:txBody>
      </p:sp>
      <p:sp>
        <p:nvSpPr>
          <p:cNvPr id="33" name="楕円 32">
            <a:extLst>
              <a:ext uri="{FF2B5EF4-FFF2-40B4-BE49-F238E27FC236}">
                <a16:creationId xmlns:a16="http://schemas.microsoft.com/office/drawing/2014/main" id="{8DC6C889-0696-4C7E-9E4D-D1F077C4CD22}"/>
              </a:ext>
            </a:extLst>
          </p:cNvPr>
          <p:cNvSpPr/>
          <p:nvPr/>
        </p:nvSpPr>
        <p:spPr>
          <a:xfrm>
            <a:off x="2190253" y="4149589"/>
            <a:ext cx="1045425" cy="8034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4A4C19C9-61AF-4DEA-B8FF-31AC11416ADA}"/>
              </a:ext>
            </a:extLst>
          </p:cNvPr>
          <p:cNvCxnSpPr>
            <a:cxnSpLocks/>
            <a:stCxn id="33" idx="0"/>
            <a:endCxn id="50" idx="1"/>
          </p:cNvCxnSpPr>
          <p:nvPr/>
        </p:nvCxnSpPr>
        <p:spPr>
          <a:xfrm flipV="1">
            <a:off x="2712966" y="2461766"/>
            <a:ext cx="522712" cy="168782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楕円 36">
            <a:extLst>
              <a:ext uri="{FF2B5EF4-FFF2-40B4-BE49-F238E27FC236}">
                <a16:creationId xmlns:a16="http://schemas.microsoft.com/office/drawing/2014/main" id="{049CD69F-CC17-4F5F-BF40-973E58FC9A0E}"/>
              </a:ext>
            </a:extLst>
          </p:cNvPr>
          <p:cNvSpPr/>
          <p:nvPr/>
        </p:nvSpPr>
        <p:spPr>
          <a:xfrm>
            <a:off x="886786" y="4670816"/>
            <a:ext cx="787074" cy="27699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楕円 37">
            <a:extLst>
              <a:ext uri="{FF2B5EF4-FFF2-40B4-BE49-F238E27FC236}">
                <a16:creationId xmlns:a16="http://schemas.microsoft.com/office/drawing/2014/main" id="{490CBECF-0A7A-4781-B3A9-8FA81AB07B84}"/>
              </a:ext>
            </a:extLst>
          </p:cNvPr>
          <p:cNvSpPr/>
          <p:nvPr/>
        </p:nvSpPr>
        <p:spPr>
          <a:xfrm>
            <a:off x="2203205" y="5738814"/>
            <a:ext cx="226999" cy="13511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楕円 38">
            <a:extLst>
              <a:ext uri="{FF2B5EF4-FFF2-40B4-BE49-F238E27FC236}">
                <a16:creationId xmlns:a16="http://schemas.microsoft.com/office/drawing/2014/main" id="{06229D43-D247-41CD-857F-470F7E65D12A}"/>
              </a:ext>
            </a:extLst>
          </p:cNvPr>
          <p:cNvSpPr/>
          <p:nvPr/>
        </p:nvSpPr>
        <p:spPr>
          <a:xfrm>
            <a:off x="2272929" y="5890058"/>
            <a:ext cx="872504" cy="13626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楕円 39">
            <a:extLst>
              <a:ext uri="{FF2B5EF4-FFF2-40B4-BE49-F238E27FC236}">
                <a16:creationId xmlns:a16="http://schemas.microsoft.com/office/drawing/2014/main" id="{F6A7C083-6B3B-44C2-B056-059E6AF199B1}"/>
              </a:ext>
            </a:extLst>
          </p:cNvPr>
          <p:cNvSpPr/>
          <p:nvPr/>
        </p:nvSpPr>
        <p:spPr>
          <a:xfrm>
            <a:off x="2523732" y="7331484"/>
            <a:ext cx="848548" cy="31708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矢印: 折線 40">
            <a:extLst>
              <a:ext uri="{FF2B5EF4-FFF2-40B4-BE49-F238E27FC236}">
                <a16:creationId xmlns:a16="http://schemas.microsoft.com/office/drawing/2014/main" id="{CAF8F126-5D03-43AC-87EB-2117954983D8}"/>
              </a:ext>
            </a:extLst>
          </p:cNvPr>
          <p:cNvSpPr/>
          <p:nvPr/>
        </p:nvSpPr>
        <p:spPr>
          <a:xfrm rot="10800000">
            <a:off x="1766704" y="7665604"/>
            <a:ext cx="1138977" cy="295275"/>
          </a:xfrm>
          <a:prstGeom prst="bent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CB34B5F1-4C28-4B09-96A7-548D9BA889CD}"/>
              </a:ext>
            </a:extLst>
          </p:cNvPr>
          <p:cNvSpPr txBox="1"/>
          <p:nvPr/>
        </p:nvSpPr>
        <p:spPr>
          <a:xfrm>
            <a:off x="1856785" y="8050884"/>
            <a:ext cx="18981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「認証（確認）コード」を入力し、「送信」を押す</a:t>
            </a:r>
          </a:p>
        </p:txBody>
      </p:sp>
      <p:sp>
        <p:nvSpPr>
          <p:cNvPr id="43" name="楕円 42">
            <a:extLst>
              <a:ext uri="{FF2B5EF4-FFF2-40B4-BE49-F238E27FC236}">
                <a16:creationId xmlns:a16="http://schemas.microsoft.com/office/drawing/2014/main" id="{C8D2D19D-45FA-4330-9B2B-61596D8A5A98}"/>
              </a:ext>
            </a:extLst>
          </p:cNvPr>
          <p:cNvSpPr/>
          <p:nvPr/>
        </p:nvSpPr>
        <p:spPr>
          <a:xfrm>
            <a:off x="886786" y="8014590"/>
            <a:ext cx="891044" cy="224393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矢印: 山形 43">
            <a:extLst>
              <a:ext uri="{FF2B5EF4-FFF2-40B4-BE49-F238E27FC236}">
                <a16:creationId xmlns:a16="http://schemas.microsoft.com/office/drawing/2014/main" id="{4CD928B2-7FC1-43FE-BD13-1AEE6281ABE9}"/>
              </a:ext>
            </a:extLst>
          </p:cNvPr>
          <p:cNvSpPr/>
          <p:nvPr/>
        </p:nvSpPr>
        <p:spPr>
          <a:xfrm>
            <a:off x="3604692" y="7718627"/>
            <a:ext cx="215727" cy="41269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5" name="矢印: 山形 44">
            <a:extLst>
              <a:ext uri="{FF2B5EF4-FFF2-40B4-BE49-F238E27FC236}">
                <a16:creationId xmlns:a16="http://schemas.microsoft.com/office/drawing/2014/main" id="{EF561D25-61E7-4C41-95E6-2795EBD87B4B}"/>
              </a:ext>
            </a:extLst>
          </p:cNvPr>
          <p:cNvSpPr/>
          <p:nvPr/>
        </p:nvSpPr>
        <p:spPr>
          <a:xfrm>
            <a:off x="4778375" y="7701249"/>
            <a:ext cx="215727" cy="41269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6" name="楕円 45">
            <a:extLst>
              <a:ext uri="{FF2B5EF4-FFF2-40B4-BE49-F238E27FC236}">
                <a16:creationId xmlns:a16="http://schemas.microsoft.com/office/drawing/2014/main" id="{02E15AEA-293C-4FD2-9400-E7549B66D87F}"/>
              </a:ext>
            </a:extLst>
          </p:cNvPr>
          <p:cNvSpPr/>
          <p:nvPr/>
        </p:nvSpPr>
        <p:spPr>
          <a:xfrm>
            <a:off x="4378834" y="7853726"/>
            <a:ext cx="340652" cy="23692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8" name="図 47">
            <a:extLst>
              <a:ext uri="{FF2B5EF4-FFF2-40B4-BE49-F238E27FC236}">
                <a16:creationId xmlns:a16="http://schemas.microsoft.com/office/drawing/2014/main" id="{5337002D-3396-446E-A97A-4FAD48C92F1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834" y="4416122"/>
            <a:ext cx="414537" cy="414537"/>
          </a:xfrm>
          <a:prstGeom prst="rect">
            <a:avLst/>
          </a:prstGeom>
        </p:spPr>
      </p:pic>
      <p:sp>
        <p:nvSpPr>
          <p:cNvPr id="50" name="フレーム 49">
            <a:extLst>
              <a:ext uri="{FF2B5EF4-FFF2-40B4-BE49-F238E27FC236}">
                <a16:creationId xmlns:a16="http://schemas.microsoft.com/office/drawing/2014/main" id="{D622BBC7-584E-4D7B-8DBE-B34601D049F9}"/>
              </a:ext>
            </a:extLst>
          </p:cNvPr>
          <p:cNvSpPr/>
          <p:nvPr/>
        </p:nvSpPr>
        <p:spPr>
          <a:xfrm>
            <a:off x="3235678" y="1507810"/>
            <a:ext cx="2971190" cy="1907911"/>
          </a:xfrm>
          <a:prstGeom prst="frame">
            <a:avLst>
              <a:gd name="adj1" fmla="val 3201"/>
            </a:avLst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35A6734-AFD7-42DC-A9BD-AC6B09968BEE}"/>
              </a:ext>
            </a:extLst>
          </p:cNvPr>
          <p:cNvSpPr txBox="1"/>
          <p:nvPr/>
        </p:nvSpPr>
        <p:spPr>
          <a:xfrm>
            <a:off x="3994329" y="4894461"/>
            <a:ext cx="52726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" dirty="0"/>
              <a:t>■■■■</a:t>
            </a: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A8ACF337-DF89-4EC0-B086-9436224E8477}"/>
              </a:ext>
            </a:extLst>
          </p:cNvPr>
          <p:cNvSpPr txBox="1"/>
          <p:nvPr/>
        </p:nvSpPr>
        <p:spPr>
          <a:xfrm>
            <a:off x="1251853" y="7522269"/>
            <a:ext cx="527266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" dirty="0"/>
              <a:t>■■■■</a:t>
            </a: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46CFA15F-67B4-47AC-9B18-9EF4B1B69EF8}"/>
              </a:ext>
            </a:extLst>
          </p:cNvPr>
          <p:cNvSpPr txBox="1"/>
          <p:nvPr/>
        </p:nvSpPr>
        <p:spPr>
          <a:xfrm>
            <a:off x="4244531" y="7400702"/>
            <a:ext cx="527266" cy="1692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500" dirty="0"/>
              <a:t>■■■■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9C553C9B-F5BD-4E89-9012-28696F2774D0}"/>
              </a:ext>
            </a:extLst>
          </p:cNvPr>
          <p:cNvSpPr/>
          <p:nvPr/>
        </p:nvSpPr>
        <p:spPr>
          <a:xfrm>
            <a:off x="5188744" y="7248527"/>
            <a:ext cx="164306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51" name="図 50">
            <a:extLst>
              <a:ext uri="{FF2B5EF4-FFF2-40B4-BE49-F238E27FC236}">
                <a16:creationId xmlns:a16="http://schemas.microsoft.com/office/drawing/2014/main" id="{A8EF86EA-7BA4-4767-9D7A-5E4EAB098EF6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4" t="22628" r="15433" b="44525"/>
          <a:stretch/>
        </p:blipFill>
        <p:spPr>
          <a:xfrm>
            <a:off x="5655751" y="715056"/>
            <a:ext cx="525394" cy="360000"/>
          </a:xfrm>
          <a:prstGeom prst="rect">
            <a:avLst/>
          </a:prstGeom>
        </p:spPr>
      </p:pic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558A994E-9620-489D-831D-AC5279194C5C}"/>
              </a:ext>
            </a:extLst>
          </p:cNvPr>
          <p:cNvSpPr txBox="1"/>
          <p:nvPr/>
        </p:nvSpPr>
        <p:spPr>
          <a:xfrm>
            <a:off x="5290342" y="356503"/>
            <a:ext cx="10508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200" dirty="0"/>
              <a:t>2020.12</a:t>
            </a:r>
            <a:endParaRPr kumimoji="1" lang="ja-JP" altLang="en-US" sz="1200" dirty="0"/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30626975-572F-49A9-8E23-326CF00F709C}"/>
              </a:ext>
            </a:extLst>
          </p:cNvPr>
          <p:cNvSpPr txBox="1"/>
          <p:nvPr/>
        </p:nvSpPr>
        <p:spPr>
          <a:xfrm>
            <a:off x="784593" y="7729957"/>
            <a:ext cx="11177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i="1" dirty="0"/>
              <a:t>５６０６４０</a:t>
            </a:r>
          </a:p>
        </p:txBody>
      </p:sp>
    </p:spTree>
    <p:extLst>
      <p:ext uri="{BB962C8B-B14F-4D97-AF65-F5344CB8AC3E}">
        <p14:creationId xmlns:p14="http://schemas.microsoft.com/office/powerpoint/2010/main" val="1358854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DF55CB7-083D-4050-B7DE-D51951E92C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291" y="1688389"/>
            <a:ext cx="1468033" cy="260983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7CD3B402-9F25-4899-9FE9-B76099CA08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45" y="4885864"/>
            <a:ext cx="1847758" cy="4099285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73CA284-B0EE-453E-89E2-C80848037751}"/>
              </a:ext>
            </a:extLst>
          </p:cNvPr>
          <p:cNvSpPr txBox="1"/>
          <p:nvPr/>
        </p:nvSpPr>
        <p:spPr>
          <a:xfrm>
            <a:off x="547195" y="1199453"/>
            <a:ext cx="20141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/>
              <a:t>●</a:t>
            </a:r>
            <a:r>
              <a:rPr kumimoji="1" lang="ja-JP" altLang="en-US" sz="1200" b="1" u="sng" dirty="0"/>
              <a:t>クレジットカードの登録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49CB129F-DFC3-42C4-85F6-51653CF6E1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302" y="1541095"/>
            <a:ext cx="1298705" cy="2886010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9E313DB0-794D-480E-87C6-D7F37E5B30F6}"/>
              </a:ext>
            </a:extLst>
          </p:cNvPr>
          <p:cNvSpPr/>
          <p:nvPr/>
        </p:nvSpPr>
        <p:spPr>
          <a:xfrm>
            <a:off x="3169853" y="2524007"/>
            <a:ext cx="1754908" cy="3693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447CA466-8A27-4855-AFC8-AC18C46E6D16}"/>
              </a:ext>
            </a:extLst>
          </p:cNvPr>
          <p:cNvSpPr/>
          <p:nvPr/>
        </p:nvSpPr>
        <p:spPr>
          <a:xfrm>
            <a:off x="2033095" y="3978735"/>
            <a:ext cx="323850" cy="3693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3D40F74E-6E90-43E1-A94E-A56C3520BC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913" y="4765153"/>
            <a:ext cx="3457259" cy="216381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CF729099-3F07-4BDF-AD65-EDC32F8E65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8780" y="7096599"/>
            <a:ext cx="3457259" cy="1975576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CA7A8F20-DAB4-4AA0-8A75-943E3F4F3696}"/>
              </a:ext>
            </a:extLst>
          </p:cNvPr>
          <p:cNvSpPr/>
          <p:nvPr/>
        </p:nvSpPr>
        <p:spPr>
          <a:xfrm>
            <a:off x="525293" y="588403"/>
            <a:ext cx="5796000" cy="54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CB95F5D-9802-4B08-8D96-789156549ADA}"/>
              </a:ext>
            </a:extLst>
          </p:cNvPr>
          <p:cNvSpPr/>
          <p:nvPr/>
        </p:nvSpPr>
        <p:spPr>
          <a:xfrm>
            <a:off x="525293" y="1128409"/>
            <a:ext cx="5778229" cy="81550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9D30376-A8C9-46D5-B8CD-67B81F316ACE}"/>
              </a:ext>
            </a:extLst>
          </p:cNvPr>
          <p:cNvSpPr txBox="1"/>
          <p:nvPr/>
        </p:nvSpPr>
        <p:spPr>
          <a:xfrm>
            <a:off x="903784" y="4433408"/>
            <a:ext cx="15569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「設定」を押します。</a:t>
            </a:r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A0D6823C-EAA6-4917-9558-8750228239D5}"/>
              </a:ext>
            </a:extLst>
          </p:cNvPr>
          <p:cNvSpPr/>
          <p:nvPr/>
        </p:nvSpPr>
        <p:spPr>
          <a:xfrm>
            <a:off x="772208" y="8527328"/>
            <a:ext cx="1754908" cy="3693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684B38E8-0E1C-4A71-872E-7837DB0BA7C4}"/>
              </a:ext>
            </a:extLst>
          </p:cNvPr>
          <p:cNvCxnSpPr>
            <a:cxnSpLocks/>
            <a:stCxn id="21" idx="2"/>
          </p:cNvCxnSpPr>
          <p:nvPr/>
        </p:nvCxnSpPr>
        <p:spPr>
          <a:xfrm flipH="1">
            <a:off x="1541723" y="6037758"/>
            <a:ext cx="1556966" cy="105884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>
            <a:extLst>
              <a:ext uri="{FF2B5EF4-FFF2-40B4-BE49-F238E27FC236}">
                <a16:creationId xmlns:a16="http://schemas.microsoft.com/office/drawing/2014/main" id="{91FC31B6-6D30-4578-83E0-E79AD6277C17}"/>
              </a:ext>
            </a:extLst>
          </p:cNvPr>
          <p:cNvCxnSpPr>
            <a:cxnSpLocks/>
            <a:stCxn id="23" idx="4"/>
          </p:cNvCxnSpPr>
          <p:nvPr/>
        </p:nvCxnSpPr>
        <p:spPr>
          <a:xfrm flipH="1">
            <a:off x="1541724" y="6622311"/>
            <a:ext cx="2993818" cy="90849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DC5E78AD-2ECA-49CC-8752-1086C599E4AB}"/>
              </a:ext>
            </a:extLst>
          </p:cNvPr>
          <p:cNvCxnSpPr>
            <a:cxnSpLocks/>
            <a:stCxn id="23" idx="5"/>
          </p:cNvCxnSpPr>
          <p:nvPr/>
        </p:nvCxnSpPr>
        <p:spPr>
          <a:xfrm flipH="1">
            <a:off x="1541723" y="6553442"/>
            <a:ext cx="3246603" cy="138152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楕円 20">
            <a:extLst>
              <a:ext uri="{FF2B5EF4-FFF2-40B4-BE49-F238E27FC236}">
                <a16:creationId xmlns:a16="http://schemas.microsoft.com/office/drawing/2014/main" id="{9364109E-EFC9-40D6-A224-F80DBA1D1928}"/>
              </a:ext>
            </a:extLst>
          </p:cNvPr>
          <p:cNvSpPr/>
          <p:nvPr/>
        </p:nvSpPr>
        <p:spPr>
          <a:xfrm>
            <a:off x="3098689" y="5853092"/>
            <a:ext cx="3081613" cy="36933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楕円 22">
            <a:extLst>
              <a:ext uri="{FF2B5EF4-FFF2-40B4-BE49-F238E27FC236}">
                <a16:creationId xmlns:a16="http://schemas.microsoft.com/office/drawing/2014/main" id="{F00C1A53-4929-4C5C-87F9-12F90F5E24CA}"/>
              </a:ext>
            </a:extLst>
          </p:cNvPr>
          <p:cNvSpPr/>
          <p:nvPr/>
        </p:nvSpPr>
        <p:spPr>
          <a:xfrm>
            <a:off x="4178052" y="6152047"/>
            <a:ext cx="714980" cy="470264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8" name="直線矢印コネクタ 27">
            <a:extLst>
              <a:ext uri="{FF2B5EF4-FFF2-40B4-BE49-F238E27FC236}">
                <a16:creationId xmlns:a16="http://schemas.microsoft.com/office/drawing/2014/main" id="{43A77990-152E-428F-9851-4B9E2F89B8A6}"/>
              </a:ext>
            </a:extLst>
          </p:cNvPr>
          <p:cNvCxnSpPr>
            <a:cxnSpLocks/>
          </p:cNvCxnSpPr>
          <p:nvPr/>
        </p:nvCxnSpPr>
        <p:spPr>
          <a:xfrm flipH="1">
            <a:off x="1541723" y="8123626"/>
            <a:ext cx="2715750" cy="22570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矢印: 山形 31">
            <a:extLst>
              <a:ext uri="{FF2B5EF4-FFF2-40B4-BE49-F238E27FC236}">
                <a16:creationId xmlns:a16="http://schemas.microsoft.com/office/drawing/2014/main" id="{ADB48A7C-D88D-47AE-AE2A-006A74A4FA21}"/>
              </a:ext>
            </a:extLst>
          </p:cNvPr>
          <p:cNvSpPr/>
          <p:nvPr/>
        </p:nvSpPr>
        <p:spPr>
          <a:xfrm>
            <a:off x="2683871" y="2779183"/>
            <a:ext cx="215727" cy="412694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63D5BB94-DA9F-473C-8297-E5A3D4263FA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74" t="22628" r="15433" b="44525"/>
          <a:stretch/>
        </p:blipFill>
        <p:spPr>
          <a:xfrm>
            <a:off x="5655751" y="715056"/>
            <a:ext cx="525394" cy="360000"/>
          </a:xfrm>
          <a:prstGeom prst="rect">
            <a:avLst/>
          </a:prstGeom>
        </p:spPr>
      </p:pic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712D4642-C51A-4719-87B0-A6AA5C9652C5}"/>
              </a:ext>
            </a:extLst>
          </p:cNvPr>
          <p:cNvSpPr/>
          <p:nvPr/>
        </p:nvSpPr>
        <p:spPr>
          <a:xfrm>
            <a:off x="1101681" y="1852624"/>
            <a:ext cx="275214" cy="755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782A4A7B-F603-469E-A9F6-1A639D0ADD47}"/>
              </a:ext>
            </a:extLst>
          </p:cNvPr>
          <p:cNvSpPr txBox="1"/>
          <p:nvPr/>
        </p:nvSpPr>
        <p:spPr>
          <a:xfrm>
            <a:off x="3924620" y="2111581"/>
            <a:ext cx="6806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00" dirty="0"/>
              <a:t>■■■■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41DD4E8E-5E9A-425A-98AE-68CFB2894311}"/>
              </a:ext>
            </a:extLst>
          </p:cNvPr>
          <p:cNvSpPr txBox="1"/>
          <p:nvPr/>
        </p:nvSpPr>
        <p:spPr>
          <a:xfrm>
            <a:off x="2915761" y="4393190"/>
            <a:ext cx="29327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「クレジットカードの登録」を押します。</a:t>
            </a:r>
          </a:p>
        </p:txBody>
      </p:sp>
      <p:sp>
        <p:nvSpPr>
          <p:cNvPr id="29" name="楕円 28">
            <a:extLst>
              <a:ext uri="{FF2B5EF4-FFF2-40B4-BE49-F238E27FC236}">
                <a16:creationId xmlns:a16="http://schemas.microsoft.com/office/drawing/2014/main" id="{7154FB50-D774-403E-B9C7-54EA69E104D7}"/>
              </a:ext>
            </a:extLst>
          </p:cNvPr>
          <p:cNvSpPr/>
          <p:nvPr/>
        </p:nvSpPr>
        <p:spPr>
          <a:xfrm>
            <a:off x="3031436" y="6470212"/>
            <a:ext cx="1296912" cy="2272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0567A21D-7FDB-4F39-B4B3-010F633E95B1}"/>
              </a:ext>
            </a:extLst>
          </p:cNvPr>
          <p:cNvCxnSpPr>
            <a:cxnSpLocks/>
            <a:stCxn id="29" idx="2"/>
          </p:cNvCxnSpPr>
          <p:nvPr/>
        </p:nvCxnSpPr>
        <p:spPr>
          <a:xfrm flipH="1">
            <a:off x="1541723" y="6583847"/>
            <a:ext cx="1489713" cy="14248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A2051DEF-F614-4051-851B-B7C47A1A2F1D}"/>
              </a:ext>
            </a:extLst>
          </p:cNvPr>
          <p:cNvSpPr txBox="1"/>
          <p:nvPr/>
        </p:nvSpPr>
        <p:spPr>
          <a:xfrm>
            <a:off x="454252" y="9012547"/>
            <a:ext cx="32992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dirty="0"/>
              <a:t>「クレジットカードの登録」を押して完了。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05AA81FD-0DF8-4A80-AAE2-B8DDA4064005}"/>
              </a:ext>
            </a:extLst>
          </p:cNvPr>
          <p:cNvSpPr txBox="1"/>
          <p:nvPr/>
        </p:nvSpPr>
        <p:spPr>
          <a:xfrm>
            <a:off x="3038633" y="9283430"/>
            <a:ext cx="32992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ja-JP" sz="1200" b="1" dirty="0"/>
              <a:t>LAGOO</a:t>
            </a:r>
            <a:r>
              <a:rPr kumimoji="1" lang="ja-JP" altLang="en-US" sz="1200" b="1" dirty="0"/>
              <a:t>担当　</a:t>
            </a:r>
            <a:r>
              <a:rPr kumimoji="1" lang="en-US" altLang="ja-JP" sz="1200" b="1" dirty="0"/>
              <a:t>XXXX</a:t>
            </a:r>
            <a:r>
              <a:rPr kumimoji="1" lang="ja-JP" altLang="en-US" sz="1200" b="1" dirty="0"/>
              <a:t>：</a:t>
            </a:r>
            <a:r>
              <a:rPr kumimoji="1" lang="en-US" altLang="ja-JP" sz="1200" b="1" dirty="0"/>
              <a:t>090-</a:t>
            </a:r>
            <a:r>
              <a:rPr kumimoji="1" lang="en-US" altLang="ja-JP" sz="1200" b="1">
                <a:solidFill>
                  <a:srgbClr val="000000"/>
                </a:solidFill>
                <a:latin typeface="Calibri" panose="020F0502020204030204" pitchFamily="34" charset="0"/>
              </a:rPr>
              <a:t>XXXX-XXXX</a:t>
            </a:r>
            <a:endParaRPr kumimoji="1" lang="en-US" altLang="ja-JP" sz="1200" b="1" dirty="0"/>
          </a:p>
          <a:p>
            <a:pPr algn="r"/>
            <a:r>
              <a:rPr kumimoji="1" lang="ja-JP" altLang="en-US" sz="1200" b="1" dirty="0"/>
              <a:t>　　　　　　</a:t>
            </a:r>
            <a:r>
              <a:rPr kumimoji="1" lang="en-US" altLang="ja-JP" sz="1200" b="1">
                <a:solidFill>
                  <a:srgbClr val="000000"/>
                </a:solidFill>
                <a:latin typeface="Calibri" panose="020F0502020204030204" pitchFamily="34" charset="0"/>
              </a:rPr>
              <a:t> XXXX</a:t>
            </a:r>
            <a:r>
              <a:rPr lang="en-US" altLang="ja-JP" sz="1200"/>
              <a:t> </a:t>
            </a:r>
            <a:r>
              <a:rPr kumimoji="1" lang="ja-JP" altLang="en-US" sz="1200" b="1" dirty="0"/>
              <a:t>：</a:t>
            </a:r>
            <a:r>
              <a:rPr kumimoji="1" lang="en-US" altLang="ja-JP" sz="1200" b="1">
                <a:solidFill>
                  <a:srgbClr val="000000"/>
                </a:solidFill>
                <a:latin typeface="Calibri" panose="020F0502020204030204" pitchFamily="34" charset="0"/>
              </a:rPr>
              <a:t> 090-XXXX-XXXX</a:t>
            </a:r>
            <a:r>
              <a:rPr lang="en-US" altLang="ja-JP" sz="1200"/>
              <a:t> </a:t>
            </a:r>
            <a:endParaRPr kumimoji="1" lang="ja-JP" altLang="en-US" sz="1200" b="1" dirty="0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25B5C9D4-4486-4478-9B2C-AE63EF7735AC}"/>
              </a:ext>
            </a:extLst>
          </p:cNvPr>
          <p:cNvSpPr/>
          <p:nvPr/>
        </p:nvSpPr>
        <p:spPr>
          <a:xfrm>
            <a:off x="1966058" y="1852623"/>
            <a:ext cx="275214" cy="7552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1964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417</TotalTime>
  <Words>174</Words>
  <Application>Microsoft Macintosh PowerPoint</Application>
  <PresentationFormat>A4 210 x 297 mm</PresentationFormat>
  <Paragraphs>28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8" baseType="lpstr"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中園化学 （株）</dc:creator>
  <cp:lastModifiedBy>渡邉直登</cp:lastModifiedBy>
  <cp:revision>37</cp:revision>
  <cp:lastPrinted>2020-12-02T00:52:50Z</cp:lastPrinted>
  <dcterms:created xsi:type="dcterms:W3CDTF">2020-11-30T00:47:23Z</dcterms:created>
  <dcterms:modified xsi:type="dcterms:W3CDTF">2020-12-16T05:38:33Z</dcterms:modified>
</cp:coreProperties>
</file>